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2019/5/7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文字的對話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製作者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黃牧謙</a:t>
            </a:r>
            <a:endParaRPr lang="en-US" altLang="zh-TW" dirty="0" smtClean="0"/>
          </a:p>
          <a:p>
            <a:r>
              <a:rPr lang="zh-TW" altLang="en-US" dirty="0"/>
              <a:t>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鄭綺瑩老師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9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弋</a:t>
            </a:r>
            <a:r>
              <a:rPr lang="zh-TW" altLang="en-US" dirty="0"/>
              <a:t>和戈的</a:t>
            </a:r>
            <a:r>
              <a:rPr lang="zh-TW" altLang="en-US" dirty="0" smtClean="0"/>
              <a:t>對話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8000" dirty="0" smtClean="0"/>
          </a:p>
          <a:p>
            <a:pPr marL="0" indent="0">
              <a:buNone/>
            </a:pPr>
            <a:r>
              <a:rPr lang="zh-TW" altLang="en-US" sz="8000" dirty="0" smtClean="0"/>
              <a:t>弋                     </a:t>
            </a:r>
            <a:r>
              <a:rPr lang="zh-TW" altLang="en-US" sz="8000" dirty="0"/>
              <a:t> </a:t>
            </a:r>
            <a:r>
              <a:rPr lang="zh-TW" altLang="en-US" sz="8000" dirty="0" smtClean="0"/>
              <a:t> 戈</a:t>
            </a:r>
            <a:endParaRPr lang="en-US" altLang="zh-TW" sz="8000" dirty="0"/>
          </a:p>
        </p:txBody>
      </p:sp>
      <p:sp>
        <p:nvSpPr>
          <p:cNvPr id="6" name="矩形圖說文字 5"/>
          <p:cNvSpPr/>
          <p:nvPr/>
        </p:nvSpPr>
        <p:spPr>
          <a:xfrm>
            <a:off x="1043608" y="2276872"/>
            <a:ext cx="2448272" cy="1368152"/>
          </a:xfrm>
          <a:prstGeom prst="wedge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你怎麼被箭射中了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矩形圖說文字 7"/>
          <p:cNvSpPr/>
          <p:nvPr/>
        </p:nvSpPr>
        <p:spPr>
          <a:xfrm flipH="1">
            <a:off x="5868144" y="2492896"/>
            <a:ext cx="2736304" cy="100811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這不是箭，是魚刺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5567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兩對丙的對話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z="8000" dirty="0" smtClean="0"/>
              <a:t>兩                      丙</a:t>
            </a:r>
          </a:p>
        </p:txBody>
      </p:sp>
      <p:sp>
        <p:nvSpPr>
          <p:cNvPr id="4" name="矩形圖說文字 3"/>
          <p:cNvSpPr/>
          <p:nvPr/>
        </p:nvSpPr>
        <p:spPr>
          <a:xfrm>
            <a:off x="683568" y="2348880"/>
            <a:ext cx="2808312" cy="1224136"/>
          </a:xfrm>
          <a:prstGeom prst="wedge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C00000"/>
                </a:solidFill>
              </a:rPr>
              <a:t>你小孩好肥喔。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5" name="矩形圖說文字 4"/>
          <p:cNvSpPr/>
          <p:nvPr/>
        </p:nvSpPr>
        <p:spPr>
          <a:xfrm flipH="1">
            <a:off x="5508104" y="2348880"/>
            <a:ext cx="3168352" cy="1224136"/>
          </a:xfrm>
          <a:prstGeom prst="wedge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7030A0"/>
                </a:solidFill>
              </a:rPr>
              <a:t>我小孩卡得好好</a:t>
            </a:r>
            <a:r>
              <a:rPr lang="en-US" altLang="zh-TW" dirty="0" smtClean="0">
                <a:solidFill>
                  <a:srgbClr val="7030A0"/>
                </a:solidFill>
              </a:rPr>
              <a:t>der</a:t>
            </a:r>
          </a:p>
          <a:p>
            <a:pPr algn="ctr"/>
            <a:r>
              <a:rPr lang="zh-TW" altLang="en-US" dirty="0">
                <a:solidFill>
                  <a:srgbClr val="7030A0"/>
                </a:solidFill>
              </a:rPr>
              <a:t>你走一</a:t>
            </a:r>
            <a:r>
              <a:rPr lang="zh-TW" altLang="en-US" dirty="0" smtClean="0">
                <a:solidFill>
                  <a:srgbClr val="7030A0"/>
                </a:solidFill>
              </a:rPr>
              <a:t>走寶寶就會掉出來了。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夫對天的對話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8000" dirty="0"/>
          </a:p>
          <a:p>
            <a:pPr marL="0" indent="0">
              <a:buNone/>
            </a:pPr>
            <a:r>
              <a:rPr lang="zh-TW" altLang="en-US" sz="8000" dirty="0" smtClean="0"/>
              <a:t>夫                     天</a:t>
            </a:r>
            <a:endParaRPr lang="zh-TW" altLang="en-US" sz="8000" dirty="0"/>
          </a:p>
        </p:txBody>
      </p:sp>
      <p:sp>
        <p:nvSpPr>
          <p:cNvPr id="5" name="矩形圖說文字 4"/>
          <p:cNvSpPr/>
          <p:nvPr/>
        </p:nvSpPr>
        <p:spPr>
          <a:xfrm>
            <a:off x="107504" y="1988840"/>
            <a:ext cx="2952328" cy="129614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你那撮頭髮怎麼不見了</a:t>
            </a:r>
            <a:r>
              <a:rPr lang="en-US" altLang="zh-TW" dirty="0" smtClean="0"/>
              <a:t>?!</a:t>
            </a:r>
            <a:endParaRPr lang="zh-TW" altLang="en-US" dirty="0"/>
          </a:p>
        </p:txBody>
      </p:sp>
      <p:sp>
        <p:nvSpPr>
          <p:cNvPr id="4" name="矩形圖說文字 3"/>
          <p:cNvSpPr/>
          <p:nvPr/>
        </p:nvSpPr>
        <p:spPr>
          <a:xfrm flipH="1">
            <a:off x="5436096" y="1700808"/>
            <a:ext cx="3707904" cy="158417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被除草機除掉了。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90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37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88</Words>
  <Application>Microsoft Office PowerPoint</Application>
  <PresentationFormat>如螢幕大小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流線</vt:lpstr>
      <vt:lpstr>文字的對話</vt:lpstr>
      <vt:lpstr>弋和戈的對話…</vt:lpstr>
      <vt:lpstr>兩對丙的對話…</vt:lpstr>
      <vt:lpstr>夫對天的對話…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文字的對話</dc:title>
  <dc:creator>資優班</dc:creator>
  <cp:lastModifiedBy>資優班</cp:lastModifiedBy>
  <cp:revision>6</cp:revision>
  <dcterms:created xsi:type="dcterms:W3CDTF">2019-04-15T00:13:53Z</dcterms:created>
  <dcterms:modified xsi:type="dcterms:W3CDTF">2019-05-07T03:58:08Z</dcterms:modified>
</cp:coreProperties>
</file>